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4" r:id="rId1"/>
  </p:sldMasterIdLst>
  <p:notesMasterIdLst>
    <p:notesMasterId r:id="rId17"/>
  </p:notesMasterIdLst>
  <p:sldIdLst>
    <p:sldId id="256" r:id="rId2"/>
    <p:sldId id="263" r:id="rId3"/>
    <p:sldId id="298" r:id="rId4"/>
    <p:sldId id="266" r:id="rId5"/>
    <p:sldId id="271" r:id="rId6"/>
    <p:sldId id="264" r:id="rId7"/>
    <p:sldId id="269" r:id="rId8"/>
    <p:sldId id="300" r:id="rId9"/>
    <p:sldId id="273" r:id="rId10"/>
    <p:sldId id="308" r:id="rId11"/>
    <p:sldId id="284" r:id="rId12"/>
    <p:sldId id="301" r:id="rId13"/>
    <p:sldId id="302" r:id="rId14"/>
    <p:sldId id="309" r:id="rId15"/>
    <p:sldId id="29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sah Farooq Hashmi" initials="AFH" lastIdx="1" clrIdx="0">
    <p:extLst>
      <p:ext uri="{19B8F6BF-5375-455C-9EA6-DF929625EA0E}">
        <p15:presenceInfo xmlns:p15="http://schemas.microsoft.com/office/powerpoint/2012/main" userId="5cc680143cd0128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CFD6D-F824-48E8-AFDA-B8A026DC8964}" type="datetimeFigureOut">
              <a:rPr lang="en-US" smtClean="0"/>
              <a:pPr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2BA45-2447-4520-AAE3-99F9110A3F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31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BA45-2447-4520-AAE3-99F9110A3F5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5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0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1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7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18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5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6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6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5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4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2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22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6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38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38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51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06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0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BIMS University Department of Computer Science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BCB70C-1CC7-4848-95EB-EA598BBED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  <p:sldLayoutId id="2147484007" r:id="rId13"/>
    <p:sldLayoutId id="2147484008" r:id="rId14"/>
    <p:sldLayoutId id="2147484009" r:id="rId15"/>
    <p:sldLayoutId id="2147484010" r:id="rId16"/>
    <p:sldLayoutId id="2147484011" r:id="rId1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59D40308-FF8C-46C3-B91E-287690DC7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5935" y="988541"/>
            <a:ext cx="9848336" cy="187822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Examination system</a:t>
            </a:r>
            <a:br>
              <a:rPr lang="en-US" sz="4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428572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116956" y="6207899"/>
            <a:ext cx="551167" cy="365125"/>
          </a:xfrm>
        </p:spPr>
        <p:txBody>
          <a:bodyPr/>
          <a:lstStyle/>
          <a:p>
            <a:fld id="{B3BCB70C-1CC7-4848-95EB-EA598BBED658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0F7E68-DAE5-418F-AC59-32C9C253ABD9}"/>
              </a:ext>
            </a:extLst>
          </p:cNvPr>
          <p:cNvSpPr txBox="1"/>
          <p:nvPr/>
        </p:nvSpPr>
        <p:spPr>
          <a:xfrm>
            <a:off x="1581665" y="569673"/>
            <a:ext cx="1024375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WORDS</a:t>
            </a:r>
            <a:endParaRPr lang="en-US" sz="4000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0B78CD-1B5D-4029-A732-B2AAB2D06B21}"/>
              </a:ext>
            </a:extLst>
          </p:cNvPr>
          <p:cNvSpPr txBox="1"/>
          <p:nvPr/>
        </p:nvSpPr>
        <p:spPr>
          <a:xfrm>
            <a:off x="1581665" y="1664497"/>
            <a:ext cx="10243751" cy="4269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x-none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x-none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	</a:t>
            </a:r>
            <a:r>
              <a:rPr lang="x-none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Hypertext Markup Language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		</a:t>
            </a:r>
            <a:r>
              <a:rPr lang="x-none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Cascading Style Sheets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		Structured Query Language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		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Hypertext Pre-processor</a:t>
            </a:r>
            <a:endParaRPr lang="en-US" sz="28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ERD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		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Entity Relationship Diagram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C3B43AF0-0E4E-43CD-AC11-42B81230A3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32656" y="6248399"/>
            <a:ext cx="1143000" cy="365125"/>
          </a:xfrm>
        </p:spPr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78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430707-D1C1-4554-96D1-E0F9EBDB9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00125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WHY ONLINE EXAMINATION SYSTEM?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A15BE0-AD8F-4EE2-B3C5-4347DEAAC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7C527D-FB05-40B7-B760-EE14A1A44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C865B67-BB84-4171-A0B6-C2EC1C05D3DD}"/>
              </a:ext>
            </a:extLst>
          </p:cNvPr>
          <p:cNvSpPr txBox="1"/>
          <p:nvPr/>
        </p:nvSpPr>
        <p:spPr>
          <a:xfrm>
            <a:off x="2019300" y="2161217"/>
            <a:ext cx="8856356" cy="3349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calculated in less time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Saving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Clarity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Instantly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to new-data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–friendly</a:t>
            </a:r>
          </a:p>
        </p:txBody>
      </p:sp>
    </p:spTree>
    <p:extLst>
      <p:ext uri="{BB962C8B-B14F-4D97-AF65-F5344CB8AC3E}">
        <p14:creationId xmlns:p14="http://schemas.microsoft.com/office/powerpoint/2010/main" val="234603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7A468B-13F0-4565-8B17-785EEE5A5CAE}"/>
              </a:ext>
            </a:extLst>
          </p:cNvPr>
          <p:cNvSpPr txBox="1"/>
          <p:nvPr/>
        </p:nvSpPr>
        <p:spPr>
          <a:xfrm>
            <a:off x="1587501" y="609600"/>
            <a:ext cx="9915522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FDAA4E8-6A97-4EB0-93B3-B505642A9AF3}"/>
              </a:ext>
            </a:extLst>
          </p:cNvPr>
          <p:cNvSpPr txBox="1"/>
          <p:nvPr/>
        </p:nvSpPr>
        <p:spPr>
          <a:xfrm>
            <a:off x="1828800" y="1663700"/>
            <a:ext cx="9766300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examination is fast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method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also needed less manpower handle examination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 can also easily monitor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 is significantly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Saving the time and effort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the results report</a:t>
            </a:r>
            <a:endParaRPr lang="en-US" sz="32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CF469D6-CA15-46D1-8836-92CB1345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779" y="6272734"/>
            <a:ext cx="1143000" cy="365125"/>
          </a:xfrm>
        </p:spPr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148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179776" y="6361829"/>
            <a:ext cx="551167" cy="365125"/>
          </a:xfrm>
        </p:spPr>
        <p:txBody>
          <a:bodyPr/>
          <a:lstStyle/>
          <a:p>
            <a:fld id="{B3BCB70C-1CC7-4848-95EB-EA598BBED658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FA3450-6008-4535-90B1-4D93E281B1B9}"/>
              </a:ext>
            </a:extLst>
          </p:cNvPr>
          <p:cNvSpPr txBox="1"/>
          <p:nvPr/>
        </p:nvSpPr>
        <p:spPr>
          <a:xfrm>
            <a:off x="1774823" y="444500"/>
            <a:ext cx="10112377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B1061D-B8B1-4F3E-ACCB-11630FF013B4}"/>
              </a:ext>
            </a:extLst>
          </p:cNvPr>
          <p:cNvSpPr txBox="1"/>
          <p:nvPr/>
        </p:nvSpPr>
        <p:spPr>
          <a:xfrm>
            <a:off x="1438275" y="1371600"/>
            <a:ext cx="10448925" cy="45013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objectives of our project are: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provide an interface through which student can appear for examination online for objective type questions.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provide registration for students done by themselves.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the student starts the exam the timer will start automatically and show the student how much time is left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provided user name and password facility.</a:t>
            </a:r>
            <a:endParaRPr lang="en-US" sz="28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618F2526-3BA2-47B7-953A-3EC57765B1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37432" y="6380451"/>
            <a:ext cx="1143000" cy="365125"/>
          </a:xfrm>
        </p:spPr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99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951856" y="6056312"/>
            <a:ext cx="551167" cy="365125"/>
          </a:xfrm>
        </p:spPr>
        <p:txBody>
          <a:bodyPr/>
          <a:lstStyle/>
          <a:p>
            <a:fld id="{B3BCB70C-1CC7-4848-95EB-EA598BBED658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69810D6-D03C-47CE-A252-F30BC252DEEA}"/>
              </a:ext>
            </a:extLst>
          </p:cNvPr>
          <p:cNvSpPr txBox="1"/>
          <p:nvPr/>
        </p:nvSpPr>
        <p:spPr>
          <a:xfrm>
            <a:off x="1594021" y="790832"/>
            <a:ext cx="9909001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EC08C5-1FC5-46E0-B9E0-CB26F110B66D}"/>
              </a:ext>
            </a:extLst>
          </p:cNvPr>
          <p:cNvSpPr txBox="1"/>
          <p:nvPr/>
        </p:nvSpPr>
        <p:spPr>
          <a:xfrm>
            <a:off x="1767016" y="2496065"/>
            <a:ext cx="9736006" cy="2958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problem statement of the our project is “to design and implement the online examination system using PHP language”.</a:t>
            </a:r>
          </a:p>
          <a:p>
            <a:pPr algn="just">
              <a:lnSpc>
                <a:spcPct val="150000"/>
              </a:lnSpc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D474C255-F30A-4D67-9CD6-8742AF2C28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32656" y="6056311"/>
            <a:ext cx="1143000" cy="365125"/>
          </a:xfrm>
        </p:spPr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4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DE83425-671D-40B9-8A24-3A26E2AB40A3}"/>
              </a:ext>
            </a:extLst>
          </p:cNvPr>
          <p:cNvSpPr txBox="1"/>
          <p:nvPr/>
        </p:nvSpPr>
        <p:spPr>
          <a:xfrm>
            <a:off x="1724297" y="222069"/>
            <a:ext cx="920396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6D44682-D7DB-48A2-A911-980F6621E678}"/>
              </a:ext>
            </a:extLst>
          </p:cNvPr>
          <p:cNvSpPr txBox="1"/>
          <p:nvPr/>
        </p:nvSpPr>
        <p:spPr>
          <a:xfrm>
            <a:off x="1345474" y="966651"/>
            <a:ext cx="10685417" cy="41921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STUDENT ASPECT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Requesting registration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Logging into the system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Selecting the test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Appearing for the examination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Printing  the result at the end of examination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Reviewing the given response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2E5036C9-6D42-4403-B3F8-FAD3C7589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13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1237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itchFamily="34" charset="0"/>
              </a:rPr>
              <a:t>ADMINSTRATOR ASPECT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84663"/>
            <a:ext cx="10018713" cy="4406537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Editing/deleting/creating the database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Accepting registration of candidates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Changing the password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Logging into the system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Time limit of the test if any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Marking correct answer with in the given option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Set negative marks for wrong response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F5BBAB-8F27-4350-8B44-5CC2DBA686DD}"/>
              </a:ext>
            </a:extLst>
          </p:cNvPr>
          <p:cNvSpPr txBox="1"/>
          <p:nvPr/>
        </p:nvSpPr>
        <p:spPr>
          <a:xfrm>
            <a:off x="1498600" y="736600"/>
            <a:ext cx="101727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Software/Tools Requirements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679E867-DA3D-4AE1-B822-B0C86C630512}"/>
              </a:ext>
            </a:extLst>
          </p:cNvPr>
          <p:cNvSpPr txBox="1"/>
          <p:nvPr/>
        </p:nvSpPr>
        <p:spPr>
          <a:xfrm>
            <a:off x="1498600" y="1943100"/>
            <a:ext cx="10172700" cy="36971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Designing Tool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HTML,CSS,php,java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script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 End  Tool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:XAMPP Server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Database   Tool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:SQL Server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Documenting Tool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MS-Word</a:t>
            </a:r>
          </a:p>
          <a:p>
            <a:pPr>
              <a:lnSpc>
                <a:spcPct val="150000"/>
              </a:lnSpc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500F164D-7E4B-47CA-AAC4-20730348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106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FE0C7CF-4DEE-4C57-964C-B2B10FBA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1FF7CA-AD65-48F7-9A72-9912434F7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18E4B42-0F3E-4BFA-B502-3D590EF5C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257175"/>
            <a:ext cx="9246881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4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432869-D2F5-485C-A7A7-147ACA2463D1}"/>
              </a:ext>
            </a:extLst>
          </p:cNvPr>
          <p:cNvSpPr txBox="1"/>
          <p:nvPr/>
        </p:nvSpPr>
        <p:spPr>
          <a:xfrm>
            <a:off x="1682750" y="609600"/>
            <a:ext cx="100965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Requirements</a:t>
            </a:r>
            <a:endParaRPr lang="en-US" sz="4000" b="1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ADD40B-F9DB-4B40-B18C-FD1A680B8EF4}"/>
              </a:ext>
            </a:extLst>
          </p:cNvPr>
          <p:cNvSpPr txBox="1"/>
          <p:nvPr/>
        </p:nvSpPr>
        <p:spPr>
          <a:xfrm>
            <a:off x="1663700" y="1638300"/>
            <a:ext cx="10096500" cy="3831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143000" marR="92710" lvl="2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744220" algn="l"/>
              </a:tabLst>
            </a:pPr>
            <a:r>
              <a:rPr lang="en-US" sz="24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Sign Up: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143000" marR="93345" lvl="2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744220" algn="l"/>
              </a:tabLst>
            </a:pPr>
            <a:r>
              <a:rPr lang="en-US" sz="24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Login: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143000" marR="0" lvl="2" indent="-228600">
              <a:spcBef>
                <a:spcPts val="5"/>
              </a:spcBef>
              <a:spcAft>
                <a:spcPts val="0"/>
              </a:spcAft>
              <a:buFont typeface="+mj-lt"/>
              <a:buAutoNum type="arabicPeriod"/>
              <a:tabLst>
                <a:tab pos="744220" algn="l"/>
              </a:tabLst>
            </a:pPr>
            <a:r>
              <a:rPr lang="en-US" sz="24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Create User: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1143000" marR="92710" lvl="2" indent="-228600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Font typeface="+mj-lt"/>
              <a:buAutoNum type="arabicPeriod"/>
              <a:tabLst>
                <a:tab pos="744220" algn="l"/>
              </a:tabLst>
            </a:pPr>
            <a:r>
              <a:rPr lang="en-US" sz="24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Create Question:</a:t>
            </a:r>
            <a:r>
              <a:rPr lang="en-US" sz="24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143000" marR="93345" lvl="2" indent="-228600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Font typeface="+mj-lt"/>
              <a:buAutoNum type="arabicPeriod"/>
              <a:tabLst>
                <a:tab pos="744220" algn="l"/>
              </a:tabLst>
            </a:pPr>
            <a:r>
              <a:rPr lang="en-US" sz="24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Create Exam: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1143000" marR="92710" lvl="2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744220" algn="l"/>
              </a:tabLst>
            </a:pPr>
            <a:r>
              <a:rPr lang="en-US" sz="24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Answer Question</a:t>
            </a:r>
            <a:r>
              <a:rPr lang="en-US" sz="9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100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0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C4220FA6-513D-4454-AC91-44E1730DD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12/28/2020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11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28600"/>
            <a:ext cx="10018713" cy="962025"/>
          </a:xfrm>
        </p:spPr>
        <p:txBody>
          <a:bodyPr/>
          <a:lstStyle/>
          <a:p>
            <a:r>
              <a:rPr lang="en-US" dirty="0">
                <a:latin typeface="Arial Black" pitchFamily="34" charset="0"/>
              </a:rPr>
              <a:t>ERD DIAGRAM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7F633638-BBCF-4693-8CDE-4BFD13450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009651"/>
            <a:ext cx="8391525" cy="485748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88FC3C8-DD87-47F9-A488-52BD67E86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908D3B6-BAEC-434A-89F9-D536B99BD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556D9D8-0F2E-48DD-A114-B407C2835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94869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58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67D73C5-4CC9-4258-B77E-B9B57E1F5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3A529C9-706E-461F-A9FC-91682C202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9D47DC5-608C-4507-B9CA-C5F7ED81D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3" y="1"/>
            <a:ext cx="9696451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96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B70C-1CC7-4848-95EB-EA598BBED65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7302E82-60C8-4D64-BFD5-55D2D719EE65}"/>
              </a:ext>
            </a:extLst>
          </p:cNvPr>
          <p:cNvSpPr txBox="1"/>
          <p:nvPr/>
        </p:nvSpPr>
        <p:spPr>
          <a:xfrm>
            <a:off x="1612900" y="2349500"/>
            <a:ext cx="100203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Thanks you so much for your attention</a:t>
            </a:r>
            <a:endParaRPr lang="en-US" sz="4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0E84D7-B2C4-4E9F-AD7C-5790F4580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12/28/2020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115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621</TotalTime>
  <Words>278</Words>
  <Application>Microsoft Office PowerPoint</Application>
  <PresentationFormat>Widescreen</PresentationFormat>
  <Paragraphs>89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Algerian</vt:lpstr>
      <vt:lpstr>Arial</vt:lpstr>
      <vt:lpstr>Arial Black</vt:lpstr>
      <vt:lpstr>Calibri</vt:lpstr>
      <vt:lpstr>Corbel</vt:lpstr>
      <vt:lpstr>Times New Roman</vt:lpstr>
      <vt:lpstr>Wingdings</vt:lpstr>
      <vt:lpstr>Parallax</vt:lpstr>
      <vt:lpstr>Online Examination system Project</vt:lpstr>
      <vt:lpstr>PowerPoint Presentation</vt:lpstr>
      <vt:lpstr>WHY ONLINE EXAMINATION SYSTEM?</vt:lpstr>
      <vt:lpstr>PowerPoint Presentation</vt:lpstr>
      <vt:lpstr>PowerPoint Presentation</vt:lpstr>
      <vt:lpstr>PowerPoint Presentation</vt:lpstr>
      <vt:lpstr>PowerPoint Presentation</vt:lpstr>
      <vt:lpstr>ADMINSTRATOR ASPECT </vt:lpstr>
      <vt:lpstr>PowerPoint Presentation</vt:lpstr>
      <vt:lpstr>PowerPoint Presentation</vt:lpstr>
      <vt:lpstr>PowerPoint Presentation</vt:lpstr>
      <vt:lpstr>ERD DIAGRAM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frist power point</dc:title>
  <dc:creator>USER</dc:creator>
  <cp:lastModifiedBy>DELL</cp:lastModifiedBy>
  <cp:revision>128</cp:revision>
  <dcterms:created xsi:type="dcterms:W3CDTF">2020-12-27T06:59:11Z</dcterms:created>
  <dcterms:modified xsi:type="dcterms:W3CDTF">2022-04-07T14:18:41Z</dcterms:modified>
</cp:coreProperties>
</file>